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99" r:id="rId2"/>
    <p:sldId id="290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7" r:id="rId20"/>
    <p:sldId id="315" r:id="rId21"/>
    <p:sldId id="267" r:id="rId22"/>
    <p:sldId id="295" r:id="rId23"/>
    <p:sldId id="293" r:id="rId24"/>
    <p:sldId id="294" r:id="rId25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27"/>
    <a:srgbClr val="008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107" autoAdjust="0"/>
  </p:normalViewPr>
  <p:slideViewPr>
    <p:cSldViewPr showGuides="1">
      <p:cViewPr varScale="1">
        <p:scale>
          <a:sx n="146" d="100"/>
          <a:sy n="146" d="100"/>
        </p:scale>
        <p:origin x="72" y="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240082018829"/>
          <c:y val="0.13399927348262752"/>
          <c:w val="0.69807682499700752"/>
          <c:h val="0.68628345433429006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 w="222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A7-487D-9569-0C24AFDD8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A7-487D-9569-0C24AFDD8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A7-487D-9569-0C24AFDD8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A7-487D-9569-0C24AFDD8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A7-487D-9569-0C24AFDD8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A7-487D-9569-0C24AFDD8F7E}"/>
              </c:ext>
            </c:extLst>
          </c:dPt>
          <c:dLbls>
            <c:dLbl>
              <c:idx val="0"/>
              <c:layout>
                <c:manualLayout>
                  <c:x val="0.13299312229196755"/>
                  <c:y val="-0.17413894900564331"/>
                </c:manualLayout>
              </c:layout>
              <c:tx>
                <c:rich>
                  <a:bodyPr rot="0" spcFirstLastPara="1" vertOverflow="ellipsis" horzOverflow="clip" vert="horz" wrap="square" lIns="0" tIns="0" rIns="0" bIns="0" anchor="t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731A84-86BB-4402-AF99-DB0749DD1682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32FB6463-2794-4EA1-B1E9-9AB3E145E531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0" tIns="0" rIns="0" bIns="0" anchor="t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250423564048434"/>
                      <c:h val="0.10596920998910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A7-487D-9569-0C24AFDD8F7E}"/>
                </c:ext>
              </c:extLst>
            </c:dLbl>
            <c:dLbl>
              <c:idx val="1"/>
              <c:layout>
                <c:manualLayout>
                  <c:x val="4.1769838073547387E-2"/>
                  <c:y val="0.1585445094217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427D7C-7186-440E-9392-FAC0F8A832AD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CBF6DAFC-FDEC-41B5-9B24-CBC53A01C33F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178299633374"/>
                      <c:h val="0.117738791423001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2A7-487D-9569-0C24AFDD8F7E}"/>
                </c:ext>
              </c:extLst>
            </c:dLbl>
            <c:dLbl>
              <c:idx val="2"/>
              <c:layout>
                <c:manualLayout>
                  <c:x val="-0.1186913259637818"/>
                  <c:y val="0.15594541910331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47186D-04AA-4051-A698-1B2FBEC1EC51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B0E78113-547D-4AF3-AB9A-3A0E22387398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18997194756139"/>
                      <c:h val="0.117738791423001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2A7-487D-9569-0C24AFDD8F7E}"/>
                </c:ext>
              </c:extLst>
            </c:dLbl>
            <c:dLbl>
              <c:idx val="3"/>
              <c:layout>
                <c:manualLayout>
                  <c:x val="-0.18275990167759137"/>
                  <c:y val="8.83691731516015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7ED20-D6E8-489C-9C7B-4CE271B014CB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B213D2D0-C4A5-4648-B6C5-FCE85105F354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0752416398179"/>
                      <c:h val="0.10214424951267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2A7-487D-9569-0C24AFDD8F7E}"/>
                </c:ext>
              </c:extLst>
            </c:dLbl>
            <c:dLbl>
              <c:idx val="4"/>
              <c:layout>
                <c:manualLayout>
                  <c:x val="-0.18529955004999443"/>
                  <c:y val="-1.0396258947163768E-2"/>
                </c:manualLayout>
              </c:layout>
              <c:tx>
                <c:rich>
                  <a:bodyPr/>
                  <a:lstStyle/>
                  <a:p>
                    <a:fld id="{0C078471-E1F7-4FEB-9B4A-C8417046D69D}" type="CATEGORYNAME">
                      <a:rPr lang="en-US" sz="1400">
                        <a:solidFill>
                          <a:srgbClr val="003127"/>
                        </a:solidFill>
                      </a:rPr>
                      <a:pPr/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03A2C649-7163-4111-80E1-BCB2B6B6CABB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/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8764581713"/>
                      <c:h val="0.1333333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2A7-487D-9569-0C24AFDD8F7E}"/>
                </c:ext>
              </c:extLst>
            </c:dLbl>
            <c:dLbl>
              <c:idx val="5"/>
              <c:layout>
                <c:manualLayout>
                  <c:x val="-6.007249194533941E-2"/>
                  <c:y val="-0.12345668779706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C30EFC-54F4-465C-BFCF-41770AAE7AF6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035EC61E-2F16-46D8-9D8D-BD574BF35553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8397261415399"/>
                      <c:h val="0.109941520467836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2A7-487D-9569-0C24AFDD8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rgbClr val="003127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A7-487D-9569-0C24AFDD8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240082018829"/>
          <c:y val="0.13399927348262752"/>
          <c:w val="0.69807682499700752"/>
          <c:h val="0.68628345433429006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 w="222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49-4FB4-A7F5-087DCD4BB3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49-4FB4-A7F5-087DCD4BB3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49-4FB4-A7F5-087DCD4BB3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49-4FB4-A7F5-087DCD4BB3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49-4FB4-A7F5-087DCD4BB3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2225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49-4FB4-A7F5-087DCD4BB32F}"/>
              </c:ext>
            </c:extLst>
          </c:dPt>
          <c:dLbls>
            <c:dLbl>
              <c:idx val="0"/>
              <c:layout>
                <c:manualLayout>
                  <c:x val="0.13299312229196755"/>
                  <c:y val="-0.17413894900564331"/>
                </c:manualLayout>
              </c:layout>
              <c:tx>
                <c:rich>
                  <a:bodyPr rot="0" spcFirstLastPara="1" vertOverflow="ellipsis" horzOverflow="clip" vert="horz" wrap="square" lIns="0" tIns="0" rIns="0" bIns="0" anchor="t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731A84-86BB-4402-AF99-DB0749DD1682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32FB6463-2794-4EA1-B1E9-9AB3E145E531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0" tIns="0" rIns="0" bIns="0" anchor="t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250423564048434"/>
                      <c:h val="0.10596920998910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49-4FB4-A7F5-087DCD4BB32F}"/>
                </c:ext>
              </c:extLst>
            </c:dLbl>
            <c:dLbl>
              <c:idx val="1"/>
              <c:layout>
                <c:manualLayout>
                  <c:x val="4.1769838073547387E-2"/>
                  <c:y val="0.1585445094217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427D7C-7186-440E-9392-FAC0F8A832AD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CBF6DAFC-FDEC-41B5-9B24-CBC53A01C33F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178299633374"/>
                      <c:h val="0.117738791423001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49-4FB4-A7F5-087DCD4BB32F}"/>
                </c:ext>
              </c:extLst>
            </c:dLbl>
            <c:dLbl>
              <c:idx val="2"/>
              <c:layout>
                <c:manualLayout>
                  <c:x val="-0.1186913259637818"/>
                  <c:y val="0.15594541910331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47186D-04AA-4051-A698-1B2FBEC1EC51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B0E78113-547D-4AF3-AB9A-3A0E22387398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18997194756139"/>
                      <c:h val="0.117738791423001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49-4FB4-A7F5-087DCD4BB32F}"/>
                </c:ext>
              </c:extLst>
            </c:dLbl>
            <c:dLbl>
              <c:idx val="3"/>
              <c:layout>
                <c:manualLayout>
                  <c:x val="-0.18275990167759137"/>
                  <c:y val="8.83691731516015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7ED20-D6E8-489C-9C7B-4CE271B014CB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B213D2D0-C4A5-4648-B6C5-FCE85105F354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0752416398179"/>
                      <c:h val="0.10214424951267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249-4FB4-A7F5-087DCD4BB32F}"/>
                </c:ext>
              </c:extLst>
            </c:dLbl>
            <c:dLbl>
              <c:idx val="4"/>
              <c:layout>
                <c:manualLayout>
                  <c:x val="-0.18529955004999443"/>
                  <c:y val="-1.0396258947163768E-2"/>
                </c:manualLayout>
              </c:layout>
              <c:tx>
                <c:rich>
                  <a:bodyPr/>
                  <a:lstStyle/>
                  <a:p>
                    <a:fld id="{0C078471-E1F7-4FEB-9B4A-C8417046D69D}" type="CATEGORYNAME">
                      <a:rPr lang="en-US" sz="1400">
                        <a:solidFill>
                          <a:srgbClr val="003127"/>
                        </a:solidFill>
                      </a:rPr>
                      <a:pPr/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03A2C649-7163-4111-80E1-BCB2B6B6CABB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/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8764581713"/>
                      <c:h val="0.1333333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249-4FB4-A7F5-087DCD4BB32F}"/>
                </c:ext>
              </c:extLst>
            </c:dLbl>
            <c:dLbl>
              <c:idx val="5"/>
              <c:layout>
                <c:manualLayout>
                  <c:x val="-6.007249194533941E-2"/>
                  <c:y val="-0.12345668779706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rgbClr val="00312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C30EFC-54F4-465C-BFCF-41770AAE7AF6}" type="CATEGORYNAME">
                      <a:rPr lang="en-US" sz="140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03127"/>
                        </a:solidFill>
                      </a:rPr>
                      <a:t>
</a:t>
                    </a:r>
                    <a:fld id="{035EC61E-2F16-46D8-9D8D-BD574BF35553}" type="PERCENTAGE">
                      <a:rPr lang="en-US" sz="1400" b="1" baseline="0">
                        <a:solidFill>
                          <a:srgbClr val="003127"/>
                        </a:solidFill>
                      </a:rPr>
                      <a:pPr algn="l">
                        <a:defRPr sz="1400">
                          <a:solidFill>
                            <a:srgbClr val="003127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rgbClr val="00312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8397261415399"/>
                      <c:h val="0.109941520467836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249-4FB4-A7F5-087DCD4BB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rgbClr val="003127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49-4FB4-A7F5-087DCD4BB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240082018829"/>
          <c:y val="0.13399927348262752"/>
          <c:w val="0.69807682499700752"/>
          <c:h val="0.68628345433429006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 w="22225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47-40B6-A588-C0F48EE6A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47-40B6-A588-C0F48EE6A0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47-40B6-A588-C0F48EE6A0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47-40B6-A588-C0F48EE6A0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47-40B6-A588-C0F48EE6A0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22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47-40B6-A588-C0F48EE6A036}"/>
              </c:ext>
            </c:extLst>
          </c:dPt>
          <c:dLbls>
            <c:dLbl>
              <c:idx val="0"/>
              <c:layout>
                <c:manualLayout>
                  <c:x val="0.15423043272969653"/>
                  <c:y val="-0.15074713614014623"/>
                </c:manualLayout>
              </c:layout>
              <c:tx>
                <c:rich>
                  <a:bodyPr rot="0" spcFirstLastPara="1" vertOverflow="ellipsis" horzOverflow="clip" vert="horz" wrap="square" lIns="0" tIns="0" rIns="0" bIns="0" anchor="t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731A84-86BB-4402-AF99-DB0749DD1682}" type="CATEGORYNAME">
                      <a:rPr lang="en-US" sz="140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2FB6463-2794-4EA1-B1E9-9AB3E145E531}" type="PERCENTAGE">
                      <a:rPr lang="en-US" sz="1400" b="1" baseline="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0" tIns="0" rIns="0" bIns="0" anchor="t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589038717920232"/>
                      <c:h val="0.10077102935232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47-40B6-A588-C0F48EE6A036}"/>
                </c:ext>
              </c:extLst>
            </c:dLbl>
            <c:dLbl>
              <c:idx val="1"/>
              <c:layout>
                <c:manualLayout>
                  <c:x val="3.5155989612265306E-2"/>
                  <c:y val="0.15204678362573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427D7C-7186-440E-9392-FAC0F8A832AD}" type="CATEGORYNAME">
                      <a:rPr lang="en-US" sz="140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CBF6DAFC-FDEC-41B5-9B24-CBC53A01C33F}" type="PERCENTAGE">
                      <a:rPr lang="en-US" sz="1400" b="1" baseline="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9013304077325"/>
                      <c:h val="0.104743339831059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47-40B6-A588-C0F48EE6A036}"/>
                </c:ext>
              </c:extLst>
            </c:dLbl>
            <c:dLbl>
              <c:idx val="2"/>
              <c:layout>
                <c:manualLayout>
                  <c:x val="-0.11428209365626042"/>
                  <c:y val="0.14814825047453853"/>
                </c:manualLayout>
              </c:layout>
              <c:tx>
                <c:rich>
                  <a:bodyPr/>
                  <a:lstStyle/>
                  <a:p>
                    <a:fld id="{6247186D-04AA-4051-A698-1B2FBEC1EC51}" type="CATEGORYNAME">
                      <a:rPr lang="en-US" sz="140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0E78113-547D-4AF3-AB9A-3A0E22387398}" type="PERCENTAGE">
                      <a:rPr lang="en-US" sz="1400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59920425508277"/>
                      <c:h val="0.1333333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47-40B6-A588-C0F48EE6A036}"/>
                </c:ext>
              </c:extLst>
            </c:dLbl>
            <c:dLbl>
              <c:idx val="3"/>
              <c:layout>
                <c:manualLayout>
                  <c:x val="-0.18055537231974225"/>
                  <c:y val="0.10396371506193296"/>
                </c:manualLayout>
              </c:layout>
              <c:tx>
                <c:rich>
                  <a:bodyPr/>
                  <a:lstStyle/>
                  <a:p>
                    <a:fld id="{83C7ED20-D6E8-489C-9C7B-4CE271B014CB}" type="CATEGORYNAME">
                      <a:rPr lang="en-US" sz="140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213D2D0-C4A5-4648-B6C5-FCE85105F354}" type="PERCENTAGE">
                      <a:rPr lang="en-US" sz="1400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352210865459"/>
                      <c:h val="0.1333333333333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47-40B6-A588-C0F48EE6A036}"/>
                </c:ext>
              </c:extLst>
            </c:dLbl>
            <c:dLbl>
              <c:idx val="4"/>
              <c:layout>
                <c:manualLayout>
                  <c:x val="-0.17868578838462393"/>
                  <c:y val="-1.94930750615237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78471-E1F7-4FEB-9B4A-C8417046D69D}" type="CATEGORYNAME">
                      <a:rPr lang="en-US" sz="140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3A2C649-7163-4111-80E1-BCB2B6B6CABB}" type="PERCENTAGE">
                      <a:rPr lang="en-US" sz="1400" b="1" baseline="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3888456838125"/>
                      <c:h val="0.115139701104613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847-40B6-A588-C0F48EE6A036}"/>
                </c:ext>
              </c:extLst>
            </c:dLbl>
            <c:dLbl>
              <c:idx val="5"/>
              <c:layout>
                <c:manualLayout>
                  <c:x val="-6.007249194533941E-2"/>
                  <c:y val="-0.115659314515510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C30EFC-54F4-465C-BFCF-41770AAE7AF6}" type="CATEGORYNAME">
                      <a:rPr lang="en-US" sz="140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35EC61E-2F16-46D8-9D8D-BD574BF35553}" type="PERCENTAGE">
                      <a:rPr lang="en-US" sz="1400" b="1" baseline="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8397261415399"/>
                      <c:h val="0.125536062378167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847-40B6-A588-C0F48EE6A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47-40B6-A588-C0F48EE6A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70597858093222E-2"/>
          <c:y val="2.5716728159800004E-2"/>
          <c:w val="0.92365267083996772"/>
          <c:h val="0.8150981108775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6-4E5A-B005-8A52EC67C53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6-4E5A-B005-8A52EC67C53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6-4E5A-B005-8A52EC67C53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86-4E5A-B005-8A52EC67C53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Serie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6-4E5A-B005-8A52EC67C536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Serie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86-4E5A-B005-8A52EC67C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58528"/>
        <c:axId val="43168512"/>
      </c:barChart>
      <c:catAx>
        <c:axId val="431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43168512"/>
        <c:crosses val="autoZero"/>
        <c:auto val="1"/>
        <c:lblAlgn val="ctr"/>
        <c:lblOffset val="100"/>
        <c:noMultiLvlLbl val="0"/>
      </c:catAx>
      <c:valAx>
        <c:axId val="431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431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5022093127894E-2"/>
          <c:y val="0.90542447937922177"/>
          <c:w val="0.49819474430069188"/>
          <c:h val="8.1370569907996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12-04-2021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3BB7E-97C7-4D86-937F-5F3D15017E67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766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/>
          <a:srcRect b="78989"/>
          <a:stretch/>
        </p:blipFill>
        <p:spPr>
          <a:xfrm>
            <a:off x="-1694798" y="5798728"/>
            <a:ext cx="1546994" cy="222560"/>
          </a:xfrm>
          <a:prstGeom prst="rect">
            <a:avLst/>
          </a:prstGeom>
        </p:spPr>
      </p:pic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 hasCustomPrompt="1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Sted</a:t>
            </a:r>
            <a:r>
              <a:rPr lang="en-GB" dirty="0"/>
              <a:t>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Navn</a:t>
            </a:r>
            <a:endParaRPr lang="en-GB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A4E641FD-6275-4E32-B47E-1D2EB0527C39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00" b="1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en-GB" sz="900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9D08AF-19EF-4E13-A5D3-F709CDC7C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00713" y="0"/>
            <a:ext cx="1837484" cy="103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899C8-A7E1-4927-A9D4-76F40A1C4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36" y="344805"/>
            <a:ext cx="2821268" cy="842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8ADD95-B074-4061-9C3A-F4169AB522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91992" y="6013824"/>
            <a:ext cx="1547341" cy="969496"/>
          </a:xfrm>
          <a:prstGeom prst="rect">
            <a:avLst/>
          </a:prstGeom>
        </p:spPr>
      </p:pic>
      <p:sp>
        <p:nvSpPr>
          <p:cNvPr id="26" name="Rectangle 6"/>
          <p:cNvSpPr/>
          <p:nvPr userDrawn="1"/>
        </p:nvSpPr>
        <p:spPr>
          <a:xfrm>
            <a:off x="-1387911" y="6013824"/>
            <a:ext cx="1233601" cy="9435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1AA971-0044-45ED-B9F1-99D24C06A9DD}" type="datetime4">
              <a:rPr lang="en-GB" smtClean="0"/>
              <a:t>12 April 2021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6EF476-3866-4305-BFA8-7363B33FF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og indsæt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82D655-9A1A-4A33-8766-64B7FDC348A7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3F8AD-03F2-4B2C-85EF-2D73B2CD47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77963" y="112058"/>
            <a:ext cx="11472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og indsæt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0BB099-E59D-47DD-9FA6-5469730B1EF1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796C26-2036-4697-925B-AFEE83C09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73"/>
          <a:stretch/>
        </p:blipFill>
        <p:spPr>
          <a:xfrm>
            <a:off x="-1970484" y="169814"/>
            <a:ext cx="909782" cy="6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9EB691-DA1A-44C9-B611-C6DC0CA7303D}" type="datetime4">
              <a:rPr lang="en-GB" smtClean="0"/>
              <a:t>12 April 2021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52FFF-7AA3-4BEA-B0B9-F7EEB00FE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1720" y="0"/>
            <a:ext cx="1379827" cy="10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og indsæt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ADF7109-8B1F-4085-9BCD-05440D5B5763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8AC22-99A1-4711-BD98-F9823D9577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978827" y="4700"/>
            <a:ext cx="589502" cy="5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og indsæt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46913E-AFE6-4605-A154-30A37C518423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/>
          <a:stretch/>
        </p:blipFill>
        <p:spPr>
          <a:xfrm>
            <a:off x="-1394420" y="0"/>
            <a:ext cx="1250339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ECFDB-8A85-4291-85D6-016FBA00CA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981325" y="0"/>
            <a:ext cx="613601" cy="1033434"/>
          </a:xfrm>
          <a:prstGeom prst="rect">
            <a:avLst/>
          </a:prstGeom>
        </p:spPr>
      </p:pic>
      <p:sp>
        <p:nvSpPr>
          <p:cNvPr id="18" name="Pladsholder logo">
            <a:extLst>
              <a:ext uri="{FF2B5EF4-FFF2-40B4-BE49-F238E27FC236}">
                <a16:creationId xmlns:a16="http://schemas.microsoft.com/office/drawing/2014/main" id="{959752A1-C194-414A-9E19-EC4DA6BEA6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2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en-GB" dirty="0"/>
              <a:t>Klik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- </a:t>
            </a:r>
            <a:r>
              <a:rPr lang="en-GB" dirty="0" err="1"/>
              <a:t>Grøn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du </a:t>
            </a:r>
            <a:r>
              <a:rPr lang="en-GB" dirty="0" err="1"/>
              <a:t>ved</a:t>
            </a:r>
            <a:r>
              <a:rPr lang="en-GB" dirty="0"/>
              <a:t> at </a:t>
            </a:r>
            <a:r>
              <a:rPr lang="en-GB" dirty="0" err="1"/>
              <a:t>bruge</a:t>
            </a:r>
            <a:r>
              <a:rPr lang="en-GB" dirty="0"/>
              <a:t> TAB-</a:t>
            </a:r>
            <a:r>
              <a:rPr lang="en-GB" dirty="0" err="1"/>
              <a:t>knappen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diagram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tabel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45FC8A-5E7F-465E-A405-B7F16A1A1630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blå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A28B20B-89EE-4C75-900B-230FC0493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589" y="5824536"/>
            <a:ext cx="1380508" cy="10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2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en-GB" dirty="0"/>
              <a:t>Klik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- </a:t>
            </a:r>
            <a:r>
              <a:rPr lang="en-GB" dirty="0" err="1"/>
              <a:t>Grøn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du </a:t>
            </a:r>
            <a:r>
              <a:rPr lang="en-GB" dirty="0" err="1"/>
              <a:t>ved</a:t>
            </a:r>
            <a:r>
              <a:rPr lang="en-GB" dirty="0"/>
              <a:t> at </a:t>
            </a:r>
            <a:r>
              <a:rPr lang="en-GB" dirty="0" err="1"/>
              <a:t>bruge</a:t>
            </a:r>
            <a:r>
              <a:rPr lang="en-GB" dirty="0"/>
              <a:t> TAB-</a:t>
            </a:r>
            <a:r>
              <a:rPr lang="en-GB" dirty="0" err="1"/>
              <a:t>knappen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diagram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tabel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DBC101-8959-481E-B8D4-F93FCAE5CB31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blå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3E0E1ED-6ABA-4A66-8CDC-6F55E373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6045" y="5821046"/>
            <a:ext cx="1381964" cy="103695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65A8E4F-D4DC-4159-A9A9-0B5BEFC41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diagram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tabel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C8BCA4-F0F9-4E5A-AB77-D3429416FF8A}" type="datetime4">
              <a:rPr lang="en-GB" smtClean="0"/>
              <a:t>12 April 2021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F557F8-072A-4083-ABE5-246B64DBB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7625" y="5824566"/>
            <a:ext cx="1376954" cy="103343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FF722B5-1356-48DC-924E-A03FF925F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diagram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tabel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7FF6FD-0495-4C95-A868-CD9F6032A477}" type="datetime4">
              <a:rPr lang="en-GB" smtClean="0"/>
              <a:t>12 April 2021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5F578-E16B-4022-BF46-F6A15D0F3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5045" y="0"/>
            <a:ext cx="1380147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 hasCustomPrompt="1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Sted</a:t>
            </a:r>
            <a:r>
              <a:rPr lang="en-GB" dirty="0"/>
              <a:t>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Navn</a:t>
            </a:r>
            <a:endParaRPr lang="en-GB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206AFD3-E70F-480D-B2ED-2FBD3C312CFD}" type="datetime4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12 April 2021</a:t>
            </a:fld>
            <a:endParaRPr lang="en-GB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00" b="1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en-GB" sz="900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17" name="Billede 2">
            <a:extLst>
              <a:ext uri="{FF2B5EF4-FFF2-40B4-BE49-F238E27FC236}">
                <a16:creationId xmlns:a16="http://schemas.microsoft.com/office/drawing/2014/main" id="{5C2A4F3C-CD62-4167-B74D-2ED454E97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989"/>
          <a:stretch/>
        </p:blipFill>
        <p:spPr>
          <a:xfrm>
            <a:off x="-1694798" y="5798728"/>
            <a:ext cx="1546994" cy="222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E74B96-7EE2-4965-A9AA-751F1836E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91992" y="6013824"/>
            <a:ext cx="1547341" cy="969496"/>
          </a:xfrm>
          <a:prstGeom prst="rect">
            <a:avLst/>
          </a:pr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A78A3F83-0DD4-40F1-86F4-E35A52064BD5}"/>
              </a:ext>
            </a:extLst>
          </p:cNvPr>
          <p:cNvSpPr/>
          <p:nvPr userDrawn="1"/>
        </p:nvSpPr>
        <p:spPr>
          <a:xfrm>
            <a:off x="-1387911" y="6013824"/>
            <a:ext cx="1233601" cy="9435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A1F321-CB61-4137-99A9-C59FD4AAB9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6636" y="344805"/>
            <a:ext cx="2821268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00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ladsholder til dato 1">
            <a:extLst>
              <a:ext uri="{FF2B5EF4-FFF2-40B4-BE49-F238E27FC236}">
                <a16:creationId xmlns:a16="http://schemas.microsoft.com/office/drawing/2014/main" id="{420FEB28-4308-492A-AAB3-8CB6A31E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0D79060-C003-4338-A844-9A4CEBDBA479}" type="datetime4">
              <a:rPr lang="en-GB" smtClean="0"/>
              <a:t>12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1AB73D0-1950-4B12-9034-4370448540D7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her og indsæt </a:t>
            </a:r>
            <a:r>
              <a:rPr lang="en-GB" dirty="0" err="1"/>
              <a:t>mørkt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, via </a:t>
            </a:r>
            <a:r>
              <a:rPr lang="en-GB" dirty="0" err="1"/>
              <a:t>fanen</a:t>
            </a:r>
            <a:r>
              <a:rPr lang="en-GB" dirty="0"/>
              <a:t> Indsæt, </a:t>
            </a:r>
            <a:r>
              <a:rPr lang="en-GB" dirty="0" err="1"/>
              <a:t>Billeder</a:t>
            </a:r>
            <a:endParaRPr lang="en-GB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 hasCustomPrompt="1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Sted</a:t>
            </a:r>
            <a:r>
              <a:rPr lang="en-GB" dirty="0"/>
              <a:t>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Navn</a:t>
            </a:r>
            <a:endParaRPr lang="en-GB" dirty="0"/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DAD530-BF5B-46BA-A209-6435BF55F520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5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00" b="1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en-GB" sz="900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8911892" y="346834"/>
            <a:ext cx="2821268" cy="840933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.0</a:t>
            </a:r>
          </a:p>
        </p:txBody>
      </p:sp>
      <p:pic>
        <p:nvPicPr>
          <p:cNvPr id="25" name="Billede 2">
            <a:extLst>
              <a:ext uri="{FF2B5EF4-FFF2-40B4-BE49-F238E27FC236}">
                <a16:creationId xmlns:a16="http://schemas.microsoft.com/office/drawing/2014/main" id="{D996C5DA-E31D-40DA-9A4E-2A0AED918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78989"/>
          <a:stretch/>
        </p:blipFill>
        <p:spPr>
          <a:xfrm>
            <a:off x="-1694798" y="5798728"/>
            <a:ext cx="1546994" cy="222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74B775-A92F-4D42-AE28-0D40ADB16B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691992" y="6013824"/>
            <a:ext cx="1547341" cy="969496"/>
          </a:xfrm>
          <a:prstGeom prst="rect">
            <a:avLst/>
          </a:pr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CF11AF11-AF11-4D49-94F6-5AAD1704B6EC}"/>
              </a:ext>
            </a:extLst>
          </p:cNvPr>
          <p:cNvSpPr/>
          <p:nvPr userDrawn="1"/>
        </p:nvSpPr>
        <p:spPr>
          <a:xfrm>
            <a:off x="-1387910" y="6013824"/>
            <a:ext cx="472690" cy="9435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her og indsæt </a:t>
            </a:r>
            <a:r>
              <a:rPr lang="en-GB" dirty="0" err="1"/>
              <a:t>lyst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, via </a:t>
            </a:r>
            <a:r>
              <a:rPr lang="en-GB" dirty="0" err="1"/>
              <a:t>fanen</a:t>
            </a:r>
            <a:r>
              <a:rPr lang="en-GB" dirty="0"/>
              <a:t> Indsæt, </a:t>
            </a:r>
            <a:r>
              <a:rPr lang="en-GB" dirty="0" err="1"/>
              <a:t>Billeder</a:t>
            </a:r>
            <a:endParaRPr lang="en-GB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 hasCustomPrompt="1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475"/>
            <a:ext cx="1849345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Sted</a:t>
            </a:r>
            <a:r>
              <a:rPr lang="en-GB" dirty="0"/>
              <a:t>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Navn</a:t>
            </a:r>
            <a:endParaRPr lang="en-GB" dirty="0"/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FF1EE77-1139-4CF4-BBE8-46C12B620012}" type="datetime4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12 April 2021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00" b="1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en-GB" sz="900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en-GB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en-GB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">
            <a:extLst>
              <a:ext uri="{FF2B5EF4-FFF2-40B4-BE49-F238E27FC236}">
                <a16:creationId xmlns:a16="http://schemas.microsoft.com/office/drawing/2014/main" id="{040CA357-E6E3-47A9-B184-1F5872EEF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8989"/>
          <a:stretch/>
        </p:blipFill>
        <p:spPr>
          <a:xfrm>
            <a:off x="-1694798" y="5798728"/>
            <a:ext cx="1546994" cy="2225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62EED1-43C3-4295-B2D6-2F2E7EA270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91992" y="6013824"/>
            <a:ext cx="1547341" cy="969496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9FB27F84-E61A-4F33-B980-094741BBBE9F}"/>
              </a:ext>
            </a:extLst>
          </p:cNvPr>
          <p:cNvSpPr/>
          <p:nvPr userDrawn="1"/>
        </p:nvSpPr>
        <p:spPr>
          <a:xfrm>
            <a:off x="-1387910" y="6013824"/>
            <a:ext cx="472690" cy="9435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/>
          </a:p>
        </p:txBody>
      </p:sp>
      <p:sp>
        <p:nvSpPr>
          <p:cNvPr id="32" name="Pladsholder logo">
            <a:extLst>
              <a:ext uri="{FF2B5EF4-FFF2-40B4-BE49-F238E27FC236}">
                <a16:creationId xmlns:a16="http://schemas.microsoft.com/office/drawing/2014/main" id="{526DAF80-596E-4C85-AE7D-2185EFFB8A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1892" y="346834"/>
            <a:ext cx="2821268" cy="840933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.0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Klik her og indsæt </a:t>
            </a:r>
            <a:r>
              <a:rPr lang="en-GB" dirty="0" err="1"/>
              <a:t>lyst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, via </a:t>
            </a:r>
            <a:r>
              <a:rPr lang="en-GB" dirty="0" err="1"/>
              <a:t>fanen</a:t>
            </a:r>
            <a:r>
              <a:rPr lang="en-GB" dirty="0"/>
              <a:t> Indsæt, </a:t>
            </a:r>
            <a:r>
              <a:rPr lang="en-GB" dirty="0" err="1"/>
              <a:t>Billeder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indsæt </a:t>
            </a:r>
            <a:r>
              <a:rPr lang="en-GB" dirty="0" err="1"/>
              <a:t>farvet</a:t>
            </a:r>
            <a:r>
              <a:rPr lang="en-GB" dirty="0"/>
              <a:t> </a:t>
            </a:r>
            <a:r>
              <a:rPr lang="en-GB" dirty="0" err="1"/>
              <a:t>baggrund</a:t>
            </a:r>
            <a:r>
              <a:rPr lang="en-GB" dirty="0"/>
              <a:t>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Navn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C6EA438-0534-4F26-B183-4D67C2943DAE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 hasCustomPrompt="1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Navn</a:t>
            </a:r>
            <a:endParaRPr lang="en-GB" dirty="0"/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761C60-E64F-40FF-B8A4-28F2612891BA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971311E6-6759-4C55-841D-234F33F34390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A4238AC-EE62-4BF9-A6E4-2E2D59BCEBD4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3BE6AF44-8F28-4B90-BDE3-7EF3EBC6683A}" type="datetime4">
              <a:rPr lang="en-GB" smtClean="0"/>
              <a:t>12 April 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8" y="6398800"/>
            <a:ext cx="10389551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24A080-ACF1-4F3D-90F8-28A8808E068C}" type="datetime4">
              <a:rPr lang="en-GB" smtClean="0"/>
              <a:t>12 April 2021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14F013-155A-4F72-9F9B-F1CCF10F6F0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5" y="1182364"/>
            <a:ext cx="2977200" cy="2225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– </a:t>
            </a:r>
            <a:r>
              <a:rPr lang="en-GB" dirty="0" err="1"/>
              <a:t>Siden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slettes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71E22-3EEB-47D6-B6C0-8B4F3B442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" r="45811"/>
          <a:stretch/>
        </p:blipFill>
        <p:spPr>
          <a:xfrm>
            <a:off x="849676" y="1530993"/>
            <a:ext cx="1335511" cy="851562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2185187" y="2310044"/>
            <a:ext cx="2184573" cy="10687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tIns="72000" rIns="72000" bIns="72000">
            <a:spAutoFit/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200" baseline="0">
                <a:solidFill>
                  <a:schemeClr val="tx1"/>
                </a:solidFill>
                <a:latin typeface="Nationalbank" panose="020B0503040000020004" pitchFamily="2" charset="0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99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200" b="1">
                <a:solidFill>
                  <a:schemeClr val="tx1"/>
                </a:solidFill>
                <a:latin typeface="Nationalbank" panose="020B0503040000020004" pitchFamily="2" charset="0"/>
              </a:defRPr>
            </a:lvl2pPr>
            <a:lvl3pPr marL="230400" indent="-230400" algn="l" rtl="0" eaLnBrk="1" fontAlgn="base" hangingPunct="1">
              <a:lnSpc>
                <a:spcPct val="99000"/>
              </a:lnSpc>
              <a:spcBef>
                <a:spcPts val="2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Nationalbank" panose="020B0503040000020004" pitchFamily="2" charset="0"/>
              </a:defRPr>
            </a:lvl3pPr>
            <a:lvl4pPr marL="54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Nationalbank" panose="020B0503040000020004" pitchFamily="2" charset="0"/>
              </a:defRPr>
            </a:lvl4pPr>
            <a:lvl5pPr marL="90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Nationalbank" panose="020B0503040000020004" pitchFamily="2" charset="0"/>
              </a:defRPr>
            </a:lvl5pPr>
            <a:lvl6pPr marL="126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162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7pPr>
            <a:lvl8pPr marL="198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8pPr>
            <a:lvl9pPr marL="2340000" indent="-180975" algn="l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Niveau 1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= Tekst 20 pkt.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Niveau 2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= Punkt-liste 20 pkt.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Niveau 3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= Punkt-liste streg 18 pkt.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Niveau 4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=</a:t>
            </a: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Punkt-liste18 pkt.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Niveau 5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= Punkt-liste streg 18 pkt.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1000" b="1" noProof="1">
                <a:solidFill>
                  <a:schemeClr val="accent1"/>
                </a:solidFill>
                <a:latin typeface="Arial" panose="020B0604020202020204" pitchFamily="34" charset="0"/>
              </a:rPr>
              <a:t>Niveau 6-9 </a:t>
            </a:r>
            <a:r>
              <a:rPr lang="en-GB" altLang="zh-CN" sz="1000" noProof="1">
                <a:solidFill>
                  <a:schemeClr val="accent1"/>
                </a:solidFill>
                <a:latin typeface="Arial" panose="020B0604020202020204" pitchFamily="34" charset="0"/>
              </a:rPr>
              <a:t>= Punkt-liste 18 pkt. </a:t>
            </a:r>
          </a:p>
        </p:txBody>
      </p:sp>
      <p:cxnSp>
        <p:nvCxnSpPr>
          <p:cNvPr id="20" name="Straight Connector 7"/>
          <p:cNvCxnSpPr/>
          <p:nvPr/>
        </p:nvCxnSpPr>
        <p:spPr>
          <a:xfrm>
            <a:off x="1504736" y="1782457"/>
            <a:ext cx="1689848" cy="0"/>
          </a:xfrm>
          <a:prstGeom prst="line">
            <a:avLst/>
          </a:prstGeom>
          <a:ln w="9525">
            <a:solidFill>
              <a:srgbClr val="2D002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/>
          <p:nvPr/>
        </p:nvSpPr>
        <p:spPr>
          <a:xfrm>
            <a:off x="2080228" y="1411213"/>
            <a:ext cx="1401696" cy="742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</a:pPr>
            <a:r>
              <a:rPr lang="en-GB" sz="1000" noProof="1">
                <a:solidFill>
                  <a:schemeClr val="bg1"/>
                </a:solidFill>
              </a:rPr>
              <a:t>Brug </a:t>
            </a:r>
            <a:r>
              <a:rPr lang="en-GB" sz="1000" b="1" noProof="1">
                <a:solidFill>
                  <a:schemeClr val="bg1"/>
                </a:solidFill>
              </a:rPr>
              <a:t>TAB-tasten</a:t>
            </a:r>
            <a:r>
              <a:rPr lang="en-GB" sz="1000" noProof="1">
                <a:solidFill>
                  <a:schemeClr val="bg1"/>
                </a:solidFill>
              </a:rPr>
              <a:t> for at vælge i mellem de forskellige tekst niveauer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63149" y="3642363"/>
            <a:ext cx="3706610" cy="2439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800" indent="-1908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0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Brug TAB-tasten</a:t>
            </a:r>
          </a:p>
          <a:p>
            <a:pPr>
              <a:lnSpc>
                <a:spcPct val="100000"/>
              </a:lnSpc>
              <a:defRPr/>
            </a:pP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Efter indsættelse af bullet uden indryk, skal du klikke på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ENTER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 først og derefter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TAB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-tasten for at skifte fra til bullet med indryk. </a:t>
            </a:r>
          </a:p>
          <a:p>
            <a:pPr>
              <a:lnSpc>
                <a:spcPct val="100000"/>
              </a:lnSpc>
              <a:defRPr/>
            </a:pP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Brug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TAB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-tasten for at springe gennem tekst og bullet niveauer. </a:t>
            </a:r>
          </a:p>
          <a:p>
            <a:pPr>
              <a:lnSpc>
                <a:spcPct val="100000"/>
              </a:lnSpc>
              <a:defRPr/>
            </a:pP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Hold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SHIFT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-tasten nede og klik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TAB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-tasten for at springe tilbage fra bullets liste til forgående niveauer.</a:t>
            </a:r>
          </a:p>
          <a:p>
            <a:pPr>
              <a:lnSpc>
                <a:spcPct val="100000"/>
              </a:lnSpc>
              <a:buNone/>
              <a:tabLst>
                <a:tab pos="269875" algn="l"/>
              </a:tabLst>
              <a:defRPr/>
            </a:pP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Alternativt brug Forøg / Formindsk listeniveau </a:t>
            </a:r>
            <a:b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	 Du kan også bruge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Forøg listeniveau 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til at springe gennem niveauerne. Klik på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Home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-fanen i Top ribbon og vælg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Forøg listeniveau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None/>
              <a:tabLst>
                <a:tab pos="269875" algn="l"/>
              </a:tabLst>
              <a:defRPr/>
            </a:pP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	 Klik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Formindsk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GB" altLang="zh-CN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listeniveau </a:t>
            </a:r>
            <a:r>
              <a:rPr lang="en-GB" altLang="zh-CN" sz="1000" noProof="1">
                <a:solidFill>
                  <a:schemeClr val="accent1"/>
                </a:solidFill>
                <a:cs typeface="Arial" panose="020B0604020202020204" pitchFamily="34" charset="0"/>
              </a:rPr>
              <a:t>for at vende tilbage til de tidligere niveauer.</a:t>
            </a:r>
          </a:p>
          <a:p>
            <a:pPr>
              <a:lnSpc>
                <a:spcPct val="100000"/>
              </a:lnSpc>
              <a:tabLst>
                <a:tab pos="269875" algn="l"/>
              </a:tabLst>
              <a:defRPr/>
            </a:pPr>
            <a:endParaRPr lang="en-GB" altLang="zh-CN" sz="1000" noProof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" y="5100507"/>
            <a:ext cx="266765" cy="15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" y="5660563"/>
            <a:ext cx="262739" cy="1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7"/>
          <p:cNvSpPr txBox="1"/>
          <p:nvPr/>
        </p:nvSpPr>
        <p:spPr>
          <a:xfrm>
            <a:off x="4836133" y="1308852"/>
            <a:ext cx="2918002" cy="11285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Vælg layout/design</a:t>
            </a:r>
          </a:p>
          <a:p>
            <a:pPr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  <a:t>Højreklik ude for dit slide </a:t>
            </a:r>
          </a:p>
          <a:p>
            <a:pPr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  <a:t>Vælg et passende layout fra “drop ned” menuen</a:t>
            </a:r>
          </a:p>
          <a:p>
            <a:pPr>
              <a:spcAft>
                <a:spcPts val="240"/>
              </a:spcAft>
              <a:defRPr/>
            </a:pPr>
            <a:b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GB" sz="1000" i="1" noProof="1">
                <a:solidFill>
                  <a:schemeClr val="accent1"/>
                </a:solidFill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accent1"/>
                </a:solidFill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accent1"/>
                </a:solidFill>
                <a:cs typeface="Arial" panose="020B0604020202020204" pitchFamily="34" charset="0"/>
              </a:rPr>
              <a:t>, i fanen Hjem når du laver et nyt slide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4654252" y="1283312"/>
            <a:ext cx="0" cy="4608000"/>
          </a:xfrm>
          <a:prstGeom prst="line">
            <a:avLst/>
          </a:prstGeom>
          <a:ln>
            <a:solidFill>
              <a:srgbClr val="003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"/>
          <p:cNvSpPr txBox="1"/>
          <p:nvPr/>
        </p:nvSpPr>
        <p:spPr>
          <a:xfrm>
            <a:off x="8035090" y="1311108"/>
            <a:ext cx="3502858" cy="13336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Diagrammer</a:t>
            </a:r>
          </a:p>
          <a:p>
            <a:pPr>
              <a:spcAft>
                <a:spcPts val="240"/>
              </a:spcAft>
              <a:defRPr/>
            </a:pPr>
            <a: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  <a:t>De diagrammer der ligger på de sidste sider, skal du bruge som master diagrammer.</a:t>
            </a:r>
          </a:p>
          <a:p>
            <a:pPr>
              <a:spcAft>
                <a:spcPts val="240"/>
              </a:spcAft>
              <a:defRPr/>
            </a:pPr>
            <a:endParaRPr lang="en-GB" sz="1000" i="1" noProof="1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  <a:t>Højreklik på det diagram du skal bruge vælg </a:t>
            </a: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Redigere data</a:t>
            </a:r>
          </a:p>
          <a:p>
            <a:pPr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  <a:t>. Indtast dine oplysninger, slet evt. overskydende tekst.</a:t>
            </a:r>
          </a:p>
          <a:p>
            <a:pPr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accent1"/>
                </a:solidFill>
                <a:cs typeface="Arial" panose="020B0604020202020204" pitchFamily="34" charset="0"/>
              </a:rPr>
              <a:t>3. </a:t>
            </a:r>
            <a:r>
              <a:rPr lang="en-GB" sz="1000" noProof="1">
                <a:solidFill>
                  <a:schemeClr val="accent1"/>
                </a:solidFill>
                <a:cs typeface="Arial" panose="020B0604020202020204" pitchFamily="34" charset="0"/>
              </a:rPr>
              <a:t>Hvis teksten udenfor cirkel diagrammet står skævt, skal du sætte dem pænt.</a:t>
            </a:r>
          </a:p>
        </p:txBody>
      </p:sp>
      <p:sp>
        <p:nvSpPr>
          <p:cNvPr id="26" name="Pladsholder til sidefod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en-GB" dirty="0"/>
          </a:p>
        </p:txBody>
      </p:sp>
      <p:cxnSp>
        <p:nvCxnSpPr>
          <p:cNvPr id="22" name="Lige forbindelse 21"/>
          <p:cNvCxnSpPr/>
          <p:nvPr/>
        </p:nvCxnSpPr>
        <p:spPr>
          <a:xfrm>
            <a:off x="7894612" y="1279356"/>
            <a:ext cx="0" cy="4608000"/>
          </a:xfrm>
          <a:prstGeom prst="line">
            <a:avLst/>
          </a:prstGeom>
          <a:ln>
            <a:solidFill>
              <a:srgbClr val="003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4814985" y="2456114"/>
            <a:ext cx="1274154" cy="764153"/>
            <a:chOff x="6948264" y="2763019"/>
            <a:chExt cx="1274154" cy="764153"/>
          </a:xfrm>
        </p:grpSpPr>
        <p:pic>
          <p:nvPicPr>
            <p:cNvPr id="25" name="Picture 2" descr="C:\Users\taw\AppData\Local\Temp\SNAGHTML42e250a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763019"/>
              <a:ext cx="1246298" cy="74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ktangel 26"/>
            <p:cNvSpPr/>
            <p:nvPr/>
          </p:nvSpPr>
          <p:spPr>
            <a:xfrm>
              <a:off x="7906530" y="2897947"/>
              <a:ext cx="315888" cy="62922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>
                <a:solidFill>
                  <a:schemeClr val="accent1"/>
                </a:solidFill>
              </a:endParaRPr>
            </a:p>
          </p:txBody>
        </p:sp>
      </p:grp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</p:spPr>
        <p:txBody>
          <a:bodyPr/>
          <a:lstStyle/>
          <a:p>
            <a:fld id="{580C6FFF-F023-4A4E-A3AB-A0A6179CDBD4}" type="datetime4">
              <a:rPr lang="en-GB" smtClean="0"/>
              <a:t>12 April 2021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8B08C-DB36-41FB-9028-5EA77A070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249" y="2931332"/>
            <a:ext cx="1443403" cy="30633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0ED068-0F91-4DC7-8757-AD181D3727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942" t="11373" r="3738" b="9861"/>
          <a:stretch/>
        </p:blipFill>
        <p:spPr>
          <a:xfrm>
            <a:off x="8085971" y="2814399"/>
            <a:ext cx="2012111" cy="24559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B20924-B0E3-445A-8F64-317241ACD95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364" b="6696"/>
          <a:stretch/>
        </p:blipFill>
        <p:spPr>
          <a:xfrm>
            <a:off x="10126860" y="4653136"/>
            <a:ext cx="1443403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b="641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642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594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2" b="16772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62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8D1332-7512-481B-A1E0-18BA3C5F2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9DE6D-C7C2-44B0-B6B5-54F00D86DF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billede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r="13781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B649-E80E-46D3-9379-331E2A7AB7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389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CBE86-891E-4929-830A-767094E4C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10731A-2FA3-4D85-BCA8-4D2FCE275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13784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0C0C06-2B3F-4DB9-98C7-99CD3CCDD7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56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25094-8E0F-4B48-B837-C36E38F9D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5B6F9-2668-409E-82B3-F2512C3C2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r="13753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BB1DA7-4269-423E-8E45-8A01C763C3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61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868C5-7E1E-49FD-A080-D7FCEC824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709FF3-2466-4507-BB69-B6B6574718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r="13797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89EC1A-BDE2-4B79-BAD8-3882093B24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87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CA1D8-A657-42F8-82BF-D734C045B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0BB73E-4365-457F-94E2-94B5AF16AA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10463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C2D54E-714E-4424-B56B-32EBF0F9C2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71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2D981-1DC5-4BE9-9805-4C83EDC30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4C7D41-2DFC-4FC4-A37F-4F92975BC8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r="10562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AF5424-899B-4B40-B458-03E0F2B40A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74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3449-0CE4-4A1F-8C95-EF1E2AAA8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08F913-39E6-4E13-BDAC-9F54BBB9CA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r="10562"/>
          <a:stretch/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6B4950-2799-4223-9601-BC275EC14A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03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753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6" name="Pladsholder til indhold 19"/>
          <p:cNvGraphicFramePr>
            <a:graphicFrameLocks noGrp="1"/>
          </p:cNvGraphicFramePr>
          <p:nvPr>
            <p:ph sz="quarter" idx="14"/>
          </p:nvPr>
        </p:nvGraphicFramePr>
        <p:xfrm>
          <a:off x="4703763" y="1195388"/>
          <a:ext cx="6834187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239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11" name="Pladsholder til indhold 19"/>
          <p:cNvGraphicFramePr>
            <a:graphicFrameLocks noGrp="1"/>
          </p:cNvGraphicFramePr>
          <p:nvPr>
            <p:ph sz="quarter" idx="14"/>
          </p:nvPr>
        </p:nvGraphicFramePr>
        <p:xfrm>
          <a:off x="4705350" y="1195388"/>
          <a:ext cx="68326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35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21577-3EAA-46DD-B051-6C82143DB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1" name="Pladsholder til indhold 1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38289377"/>
              </p:ext>
            </p:extLst>
          </p:nvPr>
        </p:nvGraphicFramePr>
        <p:xfrm>
          <a:off x="4705350" y="1195388"/>
          <a:ext cx="68326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953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2" name="Pladsholder til indhold 11" descr="&lt;?xml version=&quot;1.0&quot; encoding=&quot;utf-16&quot;?&gt;&#10;&lt;ChartInfo xmlns:xsi=&quot;http://www.w3.org/2001/XMLSchema-instance&quot; xmlns:xsd=&quot;http://www.w3.org/2001/XMLSchema&quot;&gt;&#10;  &lt;SubtitleFontSize&gt;-1&lt;/SubtitleFontSize&gt;&#10;  &lt;FunctionHistory&gt;&#10;    &lt;Item&gt;&#10;      &lt;Key&gt;&#10;        &lt;int&gt;1&lt;/int&gt;&#10;      &lt;/Key&gt;&#10;      &lt;Value&gt;&#10;        &lt;Cmd case=&quot;legend_pos&quot; val=&quot;bottom,chart,left&quot; IsRe=&quot;1&quot; /&gt;&#10;      &lt;/Value&gt;&#10;    &lt;/Item&gt;&#10;  &lt;/FunctionHistory&gt;&#10;  &lt;TypeSet&gt;false&lt;/TypeSet&gt;&#10;  &lt;ChartType&gt;0&lt;/ChartType&gt;&#10;&lt;/ChartInfo&gt;"/>
          <p:cNvGraphicFramePr>
            <a:graphicFrameLocks noGrp="1"/>
          </p:cNvGraphicFramePr>
          <p:nvPr>
            <p:ph sz="quarter" idx="14"/>
          </p:nvPr>
        </p:nvGraphicFramePr>
        <p:xfrm>
          <a:off x="5807075" y="311150"/>
          <a:ext cx="5730875" cy="577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15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014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325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Pladsholder til billede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1716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686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60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b="10703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71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292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96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710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/ Ministry of Food, Agriculture and Fisheries of Denmark - Danish Veterinary and Food Administration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1780483"/>
      </p:ext>
    </p:extLst>
  </p:cSld>
  <p:clrMapOvr>
    <a:masterClrMapping/>
  </p:clrMapOvr>
</p:sld>
</file>

<file path=ppt/theme/theme1.xml><?xml version="1.0" encoding="utf-8"?>
<a:theme xmlns:a="http://schemas.openxmlformats.org/drawingml/2006/main" name="Fødevarestyrelsen PowerPoint Skabelon 16:9 UK">
  <a:themeElements>
    <a:clrScheme name="Fødevarestyrelsen">
      <a:dk1>
        <a:srgbClr val="000000"/>
      </a:dk1>
      <a:lt1>
        <a:sysClr val="window" lastClr="FFFFFF"/>
      </a:lt1>
      <a:dk2>
        <a:srgbClr val="CCDEE4"/>
      </a:dk2>
      <a:lt2>
        <a:srgbClr val="E5EEF1"/>
      </a:lt2>
      <a:accent1>
        <a:srgbClr val="00587A"/>
      </a:accent1>
      <a:accent2>
        <a:srgbClr val="007A6C"/>
      </a:accent2>
      <a:accent3>
        <a:srgbClr val="007885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ødevarestyrelsen PowerPoint Skabelon 16_9 UK.potx" id="{EB830E7D-0FA7-4F1E-B085-3071E68E8D25}" vid="{C81FA779-DF44-4AF5-B7F1-0DB28104FD92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Custom</PresentationFormat>
  <Paragraphs>92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Fødevarestyrelsen PowerPoint Skabelon 16:9 UK</vt:lpstr>
      <vt:lpstr>Guide – Siden skal slettes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Fødevarestyrelsen PowerPoint Skabelon 16_9 UK</dc:title>
  <dc:creator/>
  <cp:lastModifiedBy/>
  <cp:revision>1</cp:revision>
  <dcterms:created xsi:type="dcterms:W3CDTF">2015-12-18T07:14:05Z</dcterms:created>
  <dcterms:modified xsi:type="dcterms:W3CDTF">2021-04-12T11:24:04Z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